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9" r:id="rId3"/>
    <p:sldId id="261" r:id="rId4"/>
    <p:sldId id="262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1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80"/>
    <a:srgbClr val="800040"/>
    <a:srgbClr val="F2FDF7"/>
    <a:srgbClr val="5D7E9D"/>
    <a:srgbClr val="191919"/>
    <a:srgbClr val="8000FF"/>
    <a:srgbClr val="0080F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8" autoAdjust="0"/>
    <p:restoredTop sz="91734" autoAdjust="0"/>
  </p:normalViewPr>
  <p:slideViewPr>
    <p:cSldViewPr snapToObjects="1">
      <p:cViewPr varScale="1">
        <p:scale>
          <a:sx n="61" d="100"/>
          <a:sy n="61" d="100"/>
        </p:scale>
        <p:origin x="1228" y="56"/>
      </p:cViewPr>
      <p:guideLst>
        <p:guide orient="horz" pos="3360"/>
        <p:guide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A61A1E3-C4F5-418D-A52C-9A5AD7B1A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2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7BE51AE-0644-4165-9A0C-493D8466C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319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17BE33-6C7C-49DF-98E2-FAEDF299BA23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52941B-879C-42BA-B5E2-F1D2ACB01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00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2253-E7AD-4D94-BC46-72F909B7C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F3F0F-1947-4B1E-9BCA-49F823D83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12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5FA6A-237A-4F6B-A414-7617F2E26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36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164BD-8894-4569-BFFB-7FB26FE00D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3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F0A4-C518-465E-AE98-EF38CA48D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6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11D0-C221-475D-9E4B-B1C17557F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83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3252-EFFA-4643-AE97-EF5A73CDC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20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D64E-1016-463A-92DF-9A526ECCD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60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605-62CF-41AB-A029-BDC51CC96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02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94F8-092D-4E79-AC1F-417738B14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137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B2043-2BAE-4D63-8BF7-FAA024CAB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7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274B8-09A2-4042-A9EB-8240BE512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638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23334" r="61761" b="19835"/>
          <a:stretch>
            <a:fillRect/>
          </a:stretch>
        </p:blipFill>
        <p:spPr bwMode="auto">
          <a:xfrm>
            <a:off x="-14288" y="0"/>
            <a:ext cx="1677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3"/>
          <p:cNvSpPr>
            <a:spLocks noChangeArrowheads="1"/>
          </p:cNvSpPr>
          <p:nvPr userDrawn="1"/>
        </p:nvSpPr>
        <p:spPr bwMode="auto">
          <a:xfrm>
            <a:off x="1600200" y="0"/>
            <a:ext cx="7543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AB1AF43-CB6D-4C77-A784-134BAF334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svg"/><Relationship Id="rId5" Type="http://schemas.microsoft.com/office/2007/relationships/media" Target="../media/media5.mp3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YYUAib5EWo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C9860-50B5-4261-A120-A22EC570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124" name="Rectangle 62"/>
          <p:cNvSpPr>
            <a:spLocks noChangeArrowheads="1"/>
          </p:cNvSpPr>
          <p:nvPr/>
        </p:nvSpPr>
        <p:spPr bwMode="auto">
          <a:xfrm>
            <a:off x="-508" y="5697252"/>
            <a:ext cx="914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SOSBAN FACH</a:t>
            </a:r>
            <a:endParaRPr lang="en-US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SOSBAN FACH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59C97-546E-48BA-92F3-A57323E0A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89683" y="1628800"/>
            <a:ext cx="3832947" cy="40491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Mae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Meri-Ann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brifo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Dafydd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gwas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ddim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Mae'r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crud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sgramo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Joni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fawr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llawr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sgramo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Joni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soldiwr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soldiwr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soldiwr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chwt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grys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mas.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84B56E8-44C3-49D9-93C4-15A8683F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561" y="1628800"/>
            <a:ext cx="3832946" cy="43569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bys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Meri-Ann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gwella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Dafydd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gwas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Mae'r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baban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crud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tyfu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huno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fawr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llawr</a:t>
            </a: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huno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sowldiwr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sowldiwr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sowldiwr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chwt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grys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mas.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'Sosban Fach' - Welsh Folk Song" descr="Rugby ball with solid fill">
            <a:hlinkClick r:id="" action="ppaction://media"/>
            <a:extLst>
              <a:ext uri="{FF2B5EF4-FFF2-40B4-BE49-F238E27FC236}">
                <a16:creationId xmlns:a16="http://schemas.microsoft.com/office/drawing/2014/main" id="{7033731D-B031-458E-8EFA-44616B39B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8364" y="157687"/>
            <a:ext cx="1018090" cy="1018090"/>
          </a:xfrm>
          <a:prstGeom prst="rect">
            <a:avLst/>
          </a:prstGeom>
        </p:spPr>
      </p:pic>
      <p:pic>
        <p:nvPicPr>
          <p:cNvPr id="6" name="Sosban fach backing" descr="Rugby ball with solid fill">
            <a:hlinkClick r:id="" action="ppaction://media"/>
            <a:extLst>
              <a:ext uri="{FF2B5EF4-FFF2-40B4-BE49-F238E27FC236}">
                <a16:creationId xmlns:a16="http://schemas.microsoft.com/office/drawing/2014/main" id="{D1DB8F02-4818-492D-9E3D-8F3297F08B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812624" y="5756979"/>
            <a:ext cx="1053830" cy="105383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E5A9553-F511-4665-843B-BD301950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5937630"/>
            <a:ext cx="5508612" cy="725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Pa fath o gân ydych chi'n meddwl yw Sosban Fach?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Ai cân hapus yw hi?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4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6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3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BALEDI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59C97-546E-48BA-92F3-A57323E0A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50870" y="1520788"/>
            <a:ext cx="7020756" cy="49109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Cân werin storïol yw Sosban Fach, a elwir yn faled.</a:t>
            </a: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Math o gân sy'n adrodd stori yw baled. Gall y mathau o straeon gynnwys mythau a chwedlau, straeon digrif, digwyddiadau hanesyddol, a straeon am herwyr (fel Robin Hood) a chariadon anffortunus. </a:t>
            </a: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Dyma rai baledi gwahanol o bob cwr o'r byd:</a:t>
            </a:r>
          </a:p>
          <a:p>
            <a:pPr marL="0" indent="0" algn="just">
              <a:buNone/>
            </a:pPr>
            <a:endParaRPr lang="cy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y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y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Defnyddiwch y daflen waith Nodweddion Cerddorol i gwblhau'r wybodaeth rydych chi wedi'i dysgu am faledi.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My Love is like a Red, Red Rose- Robert Burns" descr="Badge 1 with solid fill">
            <a:hlinkClick r:id="" action="ppaction://media"/>
            <a:extLst>
              <a:ext uri="{FF2B5EF4-FFF2-40B4-BE49-F238E27FC236}">
                <a16:creationId xmlns:a16="http://schemas.microsoft.com/office/drawing/2014/main" id="{026753AD-1E73-4043-8843-8679E98CF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267744" y="4313808"/>
            <a:ext cx="1285788" cy="1285788"/>
          </a:xfrm>
          <a:prstGeom prst="rect">
            <a:avLst/>
          </a:prstGeom>
        </p:spPr>
      </p:pic>
      <p:pic>
        <p:nvPicPr>
          <p:cNvPr id="5" name="Pobreng Alindahaw - Lea Salonga" descr="Badge with solid fill">
            <a:hlinkClick r:id="" action="ppaction://media"/>
            <a:extLst>
              <a:ext uri="{FF2B5EF4-FFF2-40B4-BE49-F238E27FC236}">
                <a16:creationId xmlns:a16="http://schemas.microsoft.com/office/drawing/2014/main" id="{D76B087E-4820-4252-880B-BB7B216B11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692835" y="4339456"/>
            <a:ext cx="1285788" cy="1285788"/>
          </a:xfrm>
          <a:prstGeom prst="rect">
            <a:avLst/>
          </a:prstGeom>
        </p:spPr>
      </p:pic>
      <p:pic>
        <p:nvPicPr>
          <p:cNvPr id="6" name="True Tale of Robin Hood" descr="Badge 3 with solid fill">
            <a:hlinkClick r:id="" action="ppaction://media"/>
            <a:extLst>
              <a:ext uri="{FF2B5EF4-FFF2-40B4-BE49-F238E27FC236}">
                <a16:creationId xmlns:a16="http://schemas.microsoft.com/office/drawing/2014/main" id="{6835E43C-D93E-4DD3-BFE5-E1CA4B7B41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045920" y="4310226"/>
            <a:ext cx="1285788" cy="12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6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CLWB CYMRU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59C97-546E-48BA-92F3-A57323E0A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63712" y="1623574"/>
            <a:ext cx="7020756" cy="9714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buNone/>
            </a:pPr>
            <a:r>
              <a:rPr lang="cy-GB" sz="2000" dirty="0">
                <a:latin typeface="Calibri" panose="020F0502020204030204" pitchFamily="34" charset="0"/>
                <a:cs typeface="Calibri" panose="020F0502020204030204" pitchFamily="34" charset="0"/>
              </a:rPr>
              <a:t>Dyma Sosban Fach eto, y tro hwn yn cael ei pherfformio gan grŵp o’r enw Clwb Cymru. Sut mae'n wahanol i'r fersiwn rydyn ni wedi bod yn gwrando arni? Gadewch i ni gydganu!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nline Media 4" title="Sosban Fach - Clwb Cymru">
            <a:hlinkClick r:id="" action="ppaction://media"/>
            <a:extLst>
              <a:ext uri="{FF2B5EF4-FFF2-40B4-BE49-F238E27FC236}">
                <a16:creationId xmlns:a16="http://schemas.microsoft.com/office/drawing/2014/main" id="{5F90F9AF-8909-4368-B24F-0D3ACE0D8A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7454" y="2800915"/>
            <a:ext cx="7243038" cy="39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uiExpand="1" build="p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CCCCCC"/>
      </a:accent1>
      <a:accent2>
        <a:srgbClr val="0080FF"/>
      </a:accent2>
      <a:accent3>
        <a:srgbClr val="FFFFFF"/>
      </a:accent3>
      <a:accent4>
        <a:srgbClr val="404040"/>
      </a:accent4>
      <a:accent5>
        <a:srgbClr val="E2E2E2"/>
      </a:accent5>
      <a:accent6>
        <a:srgbClr val="0073E7"/>
      </a:accent6>
      <a:hlink>
        <a:srgbClr val="666666"/>
      </a:hlink>
      <a:folHlink>
        <a:srgbClr val="E3294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82A1EFAB9244AAA4320D4C0B18FF5" ma:contentTypeVersion="14" ma:contentTypeDescription="Create a new document." ma:contentTypeScope="" ma:versionID="2f87208c062a3523d54a9fad4b44d4dd">
  <xsd:schema xmlns:xsd="http://www.w3.org/2001/XMLSchema" xmlns:xs="http://www.w3.org/2001/XMLSchema" xmlns:p="http://schemas.microsoft.com/office/2006/metadata/properties" xmlns:ns2="9f68b055-6334-4ef2-96d7-500ae4da7452" xmlns:ns3="0b4f10a8-045a-4ff4-8ba8-f92582185811" targetNamespace="http://schemas.microsoft.com/office/2006/metadata/properties" ma:root="true" ma:fieldsID="fb5a01715fef94cba3d678c0dca48616" ns2:_="" ns3:_="">
    <xsd:import namespace="9f68b055-6334-4ef2-96d7-500ae4da7452"/>
    <xsd:import namespace="0b4f10a8-045a-4ff4-8ba8-f925821858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8b055-6334-4ef2-96d7-500ae4da7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eb062c-d763-48f9-a1b1-826b13cffd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f10a8-045a-4ff4-8ba8-f9258218581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b201b37-a57d-466a-9fb2-39fa254c48ea}" ma:internalName="TaxCatchAll" ma:showField="CatchAllData" ma:web="0b4f10a8-045a-4ff4-8ba8-f92582185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68b055-6334-4ef2-96d7-500ae4da7452">
      <Terms xmlns="http://schemas.microsoft.com/office/infopath/2007/PartnerControls"/>
    </lcf76f155ced4ddcb4097134ff3c332f>
    <TaxCatchAll xmlns="0b4f10a8-045a-4ff4-8ba8-f92582185811" xsi:nil="true"/>
  </documentManagement>
</p:properties>
</file>

<file path=customXml/itemProps1.xml><?xml version="1.0" encoding="utf-8"?>
<ds:datastoreItem xmlns:ds="http://schemas.openxmlformats.org/officeDocument/2006/customXml" ds:itemID="{D394D858-337D-4455-9D1F-C5D70D8F1A6B}"/>
</file>

<file path=customXml/itemProps2.xml><?xml version="1.0" encoding="utf-8"?>
<ds:datastoreItem xmlns:ds="http://schemas.openxmlformats.org/officeDocument/2006/customXml" ds:itemID="{70DF81F4-BD1B-4ABC-A382-34C058287E3B}"/>
</file>

<file path=customXml/itemProps3.xml><?xml version="1.0" encoding="utf-8"?>
<ds:datastoreItem xmlns:ds="http://schemas.openxmlformats.org/officeDocument/2006/customXml" ds:itemID="{3B0F4E65-12EF-42D2-AC34-A03266FD1DD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</TotalTime>
  <Words>284</Words>
  <Application>Microsoft Office PowerPoint</Application>
  <PresentationFormat>On-screen Show (4:3)</PresentationFormat>
  <Paragraphs>44</Paragraphs>
  <Slides>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Design</vt:lpstr>
      <vt:lpstr>PowerPoint Presentation</vt:lpstr>
      <vt:lpstr>SOSBAN FACH</vt:lpstr>
      <vt:lpstr>BALEDI</vt:lpstr>
      <vt:lpstr>CLWB CYMRU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Flag powerpoint template</dc:title>
  <dc:creator>Presentation Magazine</dc:creator>
  <cp:lastModifiedBy>Tara Smith</cp:lastModifiedBy>
  <cp:revision>118</cp:revision>
  <dcterms:modified xsi:type="dcterms:W3CDTF">2023-01-23T15:08:50Z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0x0101000E482A1EFAB9244AAA4320D4C0B18FF5</vt:lpwstr>
  </property>
</Properties>
</file>