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70" r:id="rId4"/>
    <p:sldId id="265" r:id="rId5"/>
    <p:sldId id="266" r:id="rId6"/>
    <p:sldId id="267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800040"/>
    <a:srgbClr val="F2FDF7"/>
    <a:srgbClr val="5D7E9D"/>
    <a:srgbClr val="191919"/>
    <a:srgbClr val="8000FF"/>
    <a:srgbClr val="0080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8" autoAdjust="0"/>
    <p:restoredTop sz="91734" autoAdjust="0"/>
  </p:normalViewPr>
  <p:slideViewPr>
    <p:cSldViewPr snapToObjects="1">
      <p:cViewPr varScale="1">
        <p:scale>
          <a:sx n="61" d="100"/>
          <a:sy n="61" d="100"/>
        </p:scale>
        <p:origin x="1228" y="56"/>
      </p:cViewPr>
      <p:guideLst>
        <p:guide orient="horz" pos="3360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61A1E3-C4F5-418D-A52C-9A5AD7B1A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42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BE51AE-0644-4165-9A0C-493D8466C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1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17BE33-6C7C-49DF-98E2-FAEDF299BA2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52941B-879C-42BA-B5E2-F1D2ACB01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0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2253-E7AD-4D94-BC46-72F909B7C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3F0F-1947-4B1E-9BCA-49F823D83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12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5FA6A-237A-4F6B-A414-7617F2E26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6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64BD-8894-4569-BFFB-7FB26FE00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3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F0A4-C518-465E-AE98-EF38CA48D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36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11D0-C221-475D-9E4B-B1C17557F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3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E3252-EFFA-4643-AE97-EF5A73CDC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0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D64E-1016-463A-92DF-9A526ECCD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0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605-62CF-41AB-A029-BDC51CC96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02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594F8-092D-4E79-AC1F-417738B14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13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2043-2BAE-4D63-8BF7-FAA024CAB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7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74B8-09A2-4042-A9EB-8240BE512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63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23334" r="61761" b="19835"/>
          <a:stretch>
            <a:fillRect/>
          </a:stretch>
        </p:blipFill>
        <p:spPr bwMode="auto">
          <a:xfrm>
            <a:off x="-14288" y="0"/>
            <a:ext cx="167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600200" y="0"/>
            <a:ext cx="75438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AB1AF43-CB6D-4C77-A784-134BAF33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0B0xn_vKI?list=PLbigjMa-lqyvPSTUM18Ia6w_aAm_Uqrp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hwb.wales.gov.uk/VTC/2017/dawnsio-gwerin-english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C9860-50B5-4261-A120-A22EC5706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4" name="Rectangle 62"/>
          <p:cNvSpPr>
            <a:spLocks noChangeArrowheads="1"/>
          </p:cNvSpPr>
          <p:nvPr/>
        </p:nvSpPr>
        <p:spPr bwMode="auto">
          <a:xfrm>
            <a:off x="-508" y="5697252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CLOG DANCE</a:t>
            </a:r>
            <a:endParaRPr lang="en-US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WELSH CLOG 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846" y="1600200"/>
            <a:ext cx="7200800" cy="5105164"/>
          </a:xfrm>
        </p:spPr>
        <p:txBody>
          <a:bodyPr/>
          <a:lstStyle/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Another part of the dancing competition in the Urdd is the clog dancing. </a:t>
            </a: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dance was originally performed by farmers and slate quarry workers and often came in the form of a competition where dancers would show off their stamina and athleticism.</a:t>
            </a: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difference between Welsh clogging and other step dance traditions is that the performance will not only include complicated stepping, but also 'tricks'.</a:t>
            </a: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example, snuffing out a candle flame, 'toby stepping’, straddle jumps, handkerchief jumps, high leaps into the air, stepping and jumping over brooms.</a:t>
            </a:r>
          </a:p>
        </p:txBody>
      </p:sp>
    </p:spTree>
    <p:extLst>
      <p:ext uri="{BB962C8B-B14F-4D97-AF65-F5344CB8AC3E}">
        <p14:creationId xmlns:p14="http://schemas.microsoft.com/office/powerpoint/2010/main" val="290796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274638"/>
            <a:ext cx="6887108" cy="1143000"/>
          </a:xfrm>
        </p:spPr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CLOG DANCE</a:t>
            </a:r>
          </a:p>
        </p:txBody>
      </p:sp>
      <p:pic>
        <p:nvPicPr>
          <p:cNvPr id="4" name="Online Media 3" title="1.)  Daniel Jones – Ysgol Gyfun Plasmawr / Rh. Caerdydd a'r Fro">
            <a:hlinkClick r:id="" action="ppaction://media"/>
            <a:extLst>
              <a:ext uri="{FF2B5EF4-FFF2-40B4-BE49-F238E27FC236}">
                <a16:creationId xmlns:a16="http://schemas.microsoft.com/office/drawing/2014/main" id="{B9EC7921-BAE3-4EBF-8DDC-B5A4957A28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4361" y="1664804"/>
            <a:ext cx="8475278" cy="478853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30268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92" y="1600200"/>
            <a:ext cx="7128792" cy="4889140"/>
          </a:xfrm>
        </p:spPr>
        <p:txBody>
          <a:bodyPr/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shoes they wear in the dances are called ‘clogs’. They have a wooden sole and the uppers are typically made of leather. They have many styles and fastenings.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04926-B287-499B-A5B3-E340C484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295353"/>
            <a:ext cx="3348372" cy="2288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8A607-1CC0-42CF-B549-47AA19E0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79" y="4308293"/>
            <a:ext cx="3386691" cy="2288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984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9985-D12C-43DD-AF4B-3ACFB46D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92" y="1600200"/>
            <a:ext cx="6887108" cy="3700463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Click on the link below to access the clog dancing video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http://resources.hwb.wales.gov.uk/VTC/2017/dawnsio-gwerin-english/index.html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2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CLOG RHYTHMS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92" y="1600200"/>
            <a:ext cx="6887108" cy="4889140"/>
          </a:xfrm>
        </p:spPr>
        <p:txBody>
          <a:bodyPr/>
          <a:lstStyle/>
          <a:p>
            <a:pPr algn="just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Listen to the video again and match the word pattern with rhythm of the clogs. Can you hear the words matching with the pattern? Can you clap the rhythms?</a:t>
            </a:r>
          </a:p>
          <a:p>
            <a:pPr algn="just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 like dancing x3, Yes I do!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Quickly stepping, quickly stepping!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Cup of tea x2, drink another cup of tea!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Coca-cola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Pepsi!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6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676" y="1448780"/>
            <a:ext cx="7380820" cy="5105164"/>
          </a:xfrm>
        </p:spPr>
        <p:txBody>
          <a:bodyPr/>
          <a:lstStyle/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Let’s try some new word patterns.</a:t>
            </a:r>
          </a:p>
          <a:p>
            <a:pPr algn="just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 like fish and chips x3, it’s so good!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Chocolate cake x3, I want all of it!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Jumping over brooms x3, jump so high!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Snuffing out a candle x3, out it goes!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 about the way I have made my new word patterns? </a:t>
            </a:r>
          </a:p>
          <a:p>
            <a:pPr marL="0" indent="0" algn="just">
              <a:buNone/>
            </a:pP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 repeat the first line three times, then change the last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Can you make up your own word patterns in your group, using the same rules?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Dawns Harlech" descr="Dance steps with solid fill">
            <a:hlinkClick r:id="" action="ppaction://media"/>
            <a:extLst>
              <a:ext uri="{FF2B5EF4-FFF2-40B4-BE49-F238E27FC236}">
                <a16:creationId xmlns:a16="http://schemas.microsoft.com/office/drawing/2014/main" id="{AEDD58C0-366E-4543-9CE7-56BD3B78E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21131" y="152636"/>
            <a:ext cx="1139304" cy="11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5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9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CLOG RHYTHMS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676" y="1600200"/>
            <a:ext cx="7380820" cy="4889140"/>
          </a:xfrm>
        </p:spPr>
        <p:txBody>
          <a:bodyPr/>
          <a:lstStyle/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Here is our class rhythm:</a:t>
            </a:r>
          </a:p>
          <a:p>
            <a:pPr marL="0" indent="0" algn="just">
              <a:buNone/>
            </a:pP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 like dancing x3, here we go!</a:t>
            </a:r>
          </a:p>
          <a:p>
            <a:pPr algn="just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will play this rhythm together between each of the group rhythms. Choose which order we will perform the groups. </a:t>
            </a:r>
          </a:p>
          <a:p>
            <a:pPr algn="just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Remember to only play when it is your group’s turn and we all play together on the class rhythm.</a:t>
            </a:r>
          </a:p>
        </p:txBody>
      </p:sp>
      <p:pic>
        <p:nvPicPr>
          <p:cNvPr id="4" name="Dawns Harlech" descr="Dance steps with solid fill">
            <a:hlinkClick r:id="" action="ppaction://media"/>
            <a:extLst>
              <a:ext uri="{FF2B5EF4-FFF2-40B4-BE49-F238E27FC236}">
                <a16:creationId xmlns:a16="http://schemas.microsoft.com/office/drawing/2014/main" id="{E2DD506D-47E6-42E9-AF30-AED8A1F60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21131" y="152636"/>
            <a:ext cx="1139304" cy="11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9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CCCCCC"/>
      </a:accent1>
      <a:accent2>
        <a:srgbClr val="0080FF"/>
      </a:accent2>
      <a:accent3>
        <a:srgbClr val="FFFFFF"/>
      </a:accent3>
      <a:accent4>
        <a:srgbClr val="404040"/>
      </a:accent4>
      <a:accent5>
        <a:srgbClr val="E2E2E2"/>
      </a:accent5>
      <a:accent6>
        <a:srgbClr val="0073E7"/>
      </a:accent6>
      <a:hlink>
        <a:srgbClr val="666666"/>
      </a:hlink>
      <a:folHlink>
        <a:srgbClr val="E3294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82A1EFAB9244AAA4320D4C0B18FF5" ma:contentTypeVersion="11" ma:contentTypeDescription="Create a new document." ma:contentTypeScope="" ma:versionID="4ff69df3c497f8ba7261a03c34901c64">
  <xsd:schema xmlns:xsd="http://www.w3.org/2001/XMLSchema" xmlns:xs="http://www.w3.org/2001/XMLSchema" xmlns:p="http://schemas.microsoft.com/office/2006/metadata/properties" xmlns:ns2="9f68b055-6334-4ef2-96d7-500ae4da7452" targetNamespace="http://schemas.microsoft.com/office/2006/metadata/properties" ma:root="true" ma:fieldsID="59e35ca68963a3a9c1f0840e7f055270" ns2:_="">
    <xsd:import namespace="9f68b055-6334-4ef2-96d7-500ae4da74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8b055-6334-4ef2-96d7-500ae4da74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550026-6EA1-4898-AB25-7E2B6F804FEC}"/>
</file>

<file path=customXml/itemProps2.xml><?xml version="1.0" encoding="utf-8"?>
<ds:datastoreItem xmlns:ds="http://schemas.openxmlformats.org/officeDocument/2006/customXml" ds:itemID="{6F58A556-B66A-4B95-8918-66C5E3827908}"/>
</file>

<file path=customXml/itemProps3.xml><?xml version="1.0" encoding="utf-8"?>
<ds:datastoreItem xmlns:ds="http://schemas.openxmlformats.org/officeDocument/2006/customXml" ds:itemID="{0528DC0B-442E-4B06-ACEC-78A6E27299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391</Words>
  <Application>Microsoft Office PowerPoint</Application>
  <PresentationFormat>On-screen Show (4:3)</PresentationFormat>
  <Paragraphs>39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PowerPoint Presentation</vt:lpstr>
      <vt:lpstr>WELSH CLOG DANCE</vt:lpstr>
      <vt:lpstr>CLOG DANCE</vt:lpstr>
      <vt:lpstr>CLOGS</vt:lpstr>
      <vt:lpstr>CLOG STEPS</vt:lpstr>
      <vt:lpstr>CLOG RHYTHMS</vt:lpstr>
      <vt:lpstr>WORD PATTERNS</vt:lpstr>
      <vt:lpstr>CLOG RHYTHMS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Flag powerpoint template</dc:title>
  <dc:creator>Presentation Magazine</dc:creator>
  <cp:lastModifiedBy>Tara Smith</cp:lastModifiedBy>
  <cp:revision>103</cp:revision>
  <dcterms:modified xsi:type="dcterms:W3CDTF">2022-02-08T12:55:40Z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0x0101000E482A1EFAB9244AAA4320D4C0B18FF5</vt:lpwstr>
  </property>
</Properties>
</file>